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D1E0EF-D0F4-4214-9577-E3F114B30C48}" type="datetimeFigureOut">
              <a:rPr lang="zh-TW" altLang="en-US" smtClean="0"/>
              <a:pPr/>
              <a:t>2016/8/19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506983-7AD6-49BC-868A-652309E5E7F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高中社團線</a:t>
            </a:r>
            <a:r>
              <a:rPr lang="zh-TW" altLang="en-US" dirty="0" smtClean="0"/>
              <a:t>上選填說明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訓育組 王佐剛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85900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75240" cy="868958"/>
          </a:xfrm>
        </p:spPr>
        <p:txBody>
          <a:bodyPr>
            <a:noAutofit/>
          </a:bodyPr>
          <a:lstStyle/>
          <a:p>
            <a:r>
              <a:rPr lang="en-US" altLang="zh-TW" sz="3500" dirty="0" smtClean="0"/>
              <a:t>1</a:t>
            </a:r>
            <a:r>
              <a:rPr lang="en-US" altLang="zh-TW" sz="3500" dirty="0" smtClean="0"/>
              <a:t>.</a:t>
            </a:r>
            <a:r>
              <a:rPr lang="zh-TW" altLang="zh-TW" sz="3500" dirty="0" smtClean="0"/>
              <a:t>進入大理高中首頁，點選「高中校務行政系統」</a:t>
            </a:r>
            <a:br>
              <a:rPr lang="zh-TW" altLang="zh-TW" sz="3500" dirty="0" smtClean="0"/>
            </a:br>
            <a:endParaRPr lang="zh-TW" altLang="en-US" sz="3500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6372200" y="5229200"/>
            <a:ext cx="1944216" cy="79208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92823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43000"/>
          </a:xfrm>
        </p:spPr>
        <p:txBody>
          <a:bodyPr>
            <a:noAutofit/>
          </a:bodyPr>
          <a:lstStyle/>
          <a:p>
            <a:r>
              <a:rPr lang="en-US" altLang="zh-TW" sz="3500" dirty="0" smtClean="0"/>
              <a:t>2.</a:t>
            </a:r>
            <a:r>
              <a:rPr lang="zh-TW" altLang="zh-TW" sz="3500" dirty="0" smtClean="0"/>
              <a:t>填寫：帳號為「個人學號</a:t>
            </a:r>
            <a:r>
              <a:rPr lang="en-US" altLang="zh-TW" sz="3500" dirty="0" smtClean="0"/>
              <a:t>(</a:t>
            </a:r>
            <a:r>
              <a:rPr lang="zh-TW" altLang="zh-TW" sz="3500" dirty="0" smtClean="0"/>
              <a:t>共</a:t>
            </a:r>
            <a:r>
              <a:rPr lang="en-US" altLang="zh-TW" sz="3500" dirty="0" smtClean="0"/>
              <a:t>8</a:t>
            </a:r>
            <a:r>
              <a:rPr lang="zh-TW" altLang="zh-TW" sz="3500" dirty="0" smtClean="0"/>
              <a:t>碼</a:t>
            </a:r>
            <a:r>
              <a:rPr lang="en-US" altLang="zh-TW" sz="3500" dirty="0" smtClean="0"/>
              <a:t>)</a:t>
            </a:r>
            <a:r>
              <a:rPr lang="zh-TW" altLang="zh-TW" sz="3500" dirty="0" smtClean="0"/>
              <a:t>」、密碼為「身分證字號（字母為大寫）」，輸入驗證碼，點選「登入」</a:t>
            </a:r>
            <a:endParaRPr lang="zh-TW" altLang="en-US" sz="3500" dirty="0"/>
          </a:p>
        </p:txBody>
      </p:sp>
      <p:pic>
        <p:nvPicPr>
          <p:cNvPr id="1026" name="圖片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568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79512" y="3356992"/>
            <a:ext cx="2160240" cy="10801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33860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500" dirty="0" smtClean="0"/>
              <a:t>3. </a:t>
            </a:r>
            <a:r>
              <a:rPr lang="zh-TW" altLang="zh-TW" sz="3500" dirty="0" smtClean="0"/>
              <a:t>點開「學生線上」</a:t>
            </a:r>
            <a:endParaRPr lang="zh-TW" altLang="zh-TW" sz="3500" dirty="0"/>
          </a:p>
        </p:txBody>
      </p:sp>
      <p:pic>
        <p:nvPicPr>
          <p:cNvPr id="2050" name="圖片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79512" y="2420888"/>
            <a:ext cx="1944216" cy="43204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34127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US" altLang="zh-TW" sz="3500" dirty="0" smtClean="0"/>
              <a:t>4. </a:t>
            </a:r>
            <a:r>
              <a:rPr lang="zh-TW" altLang="zh-TW" sz="3500" dirty="0" smtClean="0"/>
              <a:t>點選「</a:t>
            </a:r>
            <a:r>
              <a:rPr lang="en-US" altLang="zh-TW" sz="3500" dirty="0" smtClean="0"/>
              <a:t>03</a:t>
            </a:r>
            <a:r>
              <a:rPr lang="zh-TW" altLang="zh-TW" sz="3500" dirty="0" smtClean="0"/>
              <a:t>選社作業」之「學生線上選社」</a:t>
            </a:r>
            <a:endParaRPr lang="zh-TW" altLang="en-US" sz="3500" dirty="0"/>
          </a:p>
        </p:txBody>
      </p:sp>
      <p:sp>
        <p:nvSpPr>
          <p:cNvPr id="5" name="橢圓 4"/>
          <p:cNvSpPr/>
          <p:nvPr/>
        </p:nvSpPr>
        <p:spPr>
          <a:xfrm>
            <a:off x="1403648" y="2276872"/>
            <a:ext cx="1944216" cy="10801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圖片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2809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179512" y="2924944"/>
            <a:ext cx="2304256" cy="659953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8304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en-US" altLang="zh-TW" sz="3200" dirty="0" smtClean="0"/>
              <a:t>5. </a:t>
            </a:r>
            <a:r>
              <a:rPr lang="en-US" altLang="zh-TW" sz="3200" dirty="0"/>
              <a:t>(1)</a:t>
            </a:r>
            <a:r>
              <a:rPr lang="zh-TW" altLang="zh-TW" sz="3200" b="1" dirty="0">
                <a:solidFill>
                  <a:srgbClr val="FF0000"/>
                </a:solidFill>
              </a:rPr>
              <a:t>請注意線上選填時間</a:t>
            </a:r>
            <a:r>
              <a:rPr lang="en-US" altLang="zh-TW" sz="3200" b="1" dirty="0">
                <a:solidFill>
                  <a:srgbClr val="FF0000"/>
                </a:solidFill>
              </a:rPr>
              <a:t>   </a:t>
            </a:r>
            <a:r>
              <a:rPr lang="zh-TW" altLang="zh-TW" sz="3200" dirty="0"/>
              <a:t/>
            </a:r>
            <a:br>
              <a:rPr lang="zh-TW" altLang="zh-TW" sz="3200" dirty="0"/>
            </a:br>
            <a:r>
              <a:rPr lang="zh-TW" altLang="en-US" sz="3200" dirty="0" smtClean="0"/>
              <a:t>    </a:t>
            </a:r>
            <a:r>
              <a:rPr lang="en-US" altLang="zh-TW" sz="3200" dirty="0" smtClean="0"/>
              <a:t>(</a:t>
            </a:r>
            <a:r>
              <a:rPr lang="en-US" altLang="zh-TW" sz="3200" dirty="0"/>
              <a:t>2)</a:t>
            </a:r>
            <a:r>
              <a:rPr lang="zh-TW" altLang="zh-TW" sz="3200" dirty="0"/>
              <a:t>在「可填志願社團」欄位依序填</a:t>
            </a:r>
            <a:r>
              <a:rPr lang="zh-TW" altLang="zh-TW" sz="3200" dirty="0" smtClean="0"/>
              <a:t>上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 </a:t>
            </a:r>
            <a:r>
              <a:rPr lang="zh-TW" altLang="en-US" sz="3200" dirty="0" smtClean="0"/>
              <a:t>        </a:t>
            </a:r>
            <a:r>
              <a:rPr lang="zh-TW" altLang="zh-TW" sz="3200" dirty="0" smtClean="0"/>
              <a:t>數字</a:t>
            </a:r>
            <a:r>
              <a:rPr lang="zh-TW" altLang="zh-TW" sz="3200" dirty="0"/>
              <a:t>，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至多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10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個</a:t>
            </a:r>
            <a:r>
              <a:rPr lang="zh-TW" altLang="zh-TW" sz="3200" dirty="0"/>
              <a:t>志願</a:t>
            </a:r>
            <a:endParaRPr lang="zh-TW" altLang="en-US" sz="3200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676400" y="4595018"/>
            <a:ext cx="7467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4098" name="圖片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1403648" y="2132856"/>
            <a:ext cx="6912768" cy="10801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 flipH="1">
            <a:off x="7380312" y="3140968"/>
            <a:ext cx="1008112" cy="136815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8836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6</a:t>
            </a:r>
            <a:r>
              <a:rPr lang="en-US" altLang="zh-TW" sz="2400" dirty="0" smtClean="0"/>
              <a:t>.</a:t>
            </a:r>
            <a:r>
              <a:rPr lang="zh-TW" altLang="zh-TW" sz="2400" dirty="0"/>
              <a:t>確認選取「儲存」後，志願排序出現在欄位下方，若要刪除志願，請將志願清空，其他志願仍需依</a:t>
            </a:r>
            <a:r>
              <a:rPr lang="en-US" altLang="zh-TW" sz="2400" dirty="0"/>
              <a:t>1,2,3...</a:t>
            </a:r>
            <a:r>
              <a:rPr lang="zh-TW" altLang="zh-TW" sz="2400" dirty="0"/>
              <a:t>順序填寫。在時間內可重覆無限次選填，</a:t>
            </a:r>
            <a:r>
              <a:rPr lang="zh-TW" altLang="zh-TW" sz="2400" b="1" dirty="0">
                <a:solidFill>
                  <a:srgbClr val="FF0000"/>
                </a:solidFill>
              </a:rPr>
              <a:t>惟逾期後不得變更～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5122" name="圖片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42493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橢圓 4"/>
          <p:cNvSpPr/>
          <p:nvPr/>
        </p:nvSpPr>
        <p:spPr>
          <a:xfrm>
            <a:off x="4932040" y="3933056"/>
            <a:ext cx="936104" cy="93610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7236296" y="4365104"/>
            <a:ext cx="1224136" cy="14401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338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500" dirty="0" smtClean="0"/>
              <a:t>7</a:t>
            </a:r>
            <a:r>
              <a:rPr lang="en-US" altLang="zh-TW" sz="3500" dirty="0" smtClean="0"/>
              <a:t>.</a:t>
            </a:r>
            <a:r>
              <a:rPr lang="zh-TW" altLang="zh-TW" sz="3500" dirty="0"/>
              <a:t>按登出，並離開這個網頁即可</a:t>
            </a:r>
            <a:endParaRPr lang="zh-TW" altLang="en-US" sz="3500" dirty="0"/>
          </a:p>
        </p:txBody>
      </p:sp>
      <p:pic>
        <p:nvPicPr>
          <p:cNvPr id="6146" name="圖片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35292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2843213" y="1916113"/>
            <a:ext cx="544512" cy="476250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3492500" y="3789363"/>
            <a:ext cx="1655564" cy="477837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76749565"/>
      </p:ext>
    </p:extLst>
  </p:cSld>
  <p:clrMapOvr>
    <a:masterClrMapping/>
  </p:clrMapOvr>
</p:sld>
</file>

<file path=ppt/theme/theme1.xml><?xml version="1.0" encoding="utf-8"?>
<a:theme xmlns:a="http://schemas.openxmlformats.org/drawingml/2006/main" name="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35</TotalTime>
  <Words>163</Words>
  <Application>Microsoft Office PowerPoint</Application>
  <PresentationFormat>如螢幕大小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科技</vt:lpstr>
      <vt:lpstr>高中社團線上選填說明</vt:lpstr>
      <vt:lpstr>1.進入大理高中首頁，點選「高中校務行政系統」 </vt:lpstr>
      <vt:lpstr>2.填寫：帳號為「個人學號(共8碼)」、密碼為「身分證字號（字母為大寫）」，輸入驗證碼，點選「登入」</vt:lpstr>
      <vt:lpstr>3. 點開「學生線上」</vt:lpstr>
      <vt:lpstr>4. 點選「03選社作業」之「學生線上選社」</vt:lpstr>
      <vt:lpstr>5. (1)請注意線上選填時間        (2)在「可填志願社團」欄位依序填上          數字，至多10個志願</vt:lpstr>
      <vt:lpstr>6.確認選取「儲存」後，志願排序出現在欄位下方，若要刪除志願，請將志願清空，其他志願仍需依1,2,3...順序填寫。在時間內可重覆無限次選填，惟逾期後不得變更～</vt:lpstr>
      <vt:lpstr>7.按登出，並離開這個網頁即可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聯課線上選填說明</dc:title>
  <dc:creator>user</dc:creator>
  <cp:lastModifiedBy>102acer-pc</cp:lastModifiedBy>
  <cp:revision>9</cp:revision>
  <dcterms:created xsi:type="dcterms:W3CDTF">2015-09-01T05:48:12Z</dcterms:created>
  <dcterms:modified xsi:type="dcterms:W3CDTF">2016-08-19T05:57:50Z</dcterms:modified>
</cp:coreProperties>
</file>